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7" r:id="rId6"/>
    <p:sldId id="273" r:id="rId7"/>
    <p:sldId id="274" r:id="rId8"/>
    <p:sldId id="279" r:id="rId9"/>
    <p:sldId id="275" r:id="rId10"/>
    <p:sldId id="276" r:id="rId11"/>
    <p:sldId id="277" r:id="rId12"/>
    <p:sldId id="278" r:id="rId13"/>
    <p:sldId id="268" r:id="rId14"/>
    <p:sldId id="269" r:id="rId15"/>
    <p:sldId id="270" r:id="rId16"/>
    <p:sldId id="271" r:id="rId17"/>
    <p:sldId id="272" r:id="rId18"/>
    <p:sldId id="266" r:id="rId19"/>
    <p:sldId id="259" r:id="rId20"/>
    <p:sldId id="260" r:id="rId21"/>
    <p:sldId id="261" r:id="rId22"/>
    <p:sldId id="262" r:id="rId23"/>
    <p:sldId id="264" r:id="rId24"/>
    <p:sldId id="26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2CB14-86B2-491C-86D4-7A1C145A62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9CC3C-F95B-4E0D-AB6F-7D139AF62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F698-145F-4356-84EC-8EDB09D5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AB4CF-4B3E-485E-B660-0CA86D68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98264-DD9F-4812-AF45-442EF66D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4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BF82-740F-4D1F-B7D2-20EA1738C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80612-8547-488D-92A8-A75F66EE60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CA7-F6BD-4E94-9DB9-54286B575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5E55D-7245-42A4-8433-84A20A6C4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421C6-185C-4309-B213-F4BFB5C67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1575C-C9E3-4B37-978C-920AFCA61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56DBC-1E32-4A0F-AC67-444FC6EC3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43A20-B20F-41B4-B8DF-EEB3D9FAE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7D4A0-6D3F-4770-8B97-524F46B8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B7845-3DCB-4224-9953-9F6E21B8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3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0BE3-64C5-4E5E-A9D7-269148C0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EC90-F350-4D82-BEA5-5A2D683F4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05491-70D3-4014-AFE3-6FF90745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F507C-EB23-4B95-9CA0-A636A797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6E60-D92D-4CD5-9AE7-B43A08DF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525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21AF2-393E-47BD-8643-F0F7FAB9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0C3B6-99AE-4F5C-8B8C-004AE265F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679CB-4CD1-45CD-AD40-3A8F70BDE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1B36-0F97-4C77-AFD9-2F25CFF2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0557C-24F6-4126-9BEF-BEEDA860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1FBE-346A-4955-BF0F-BC2C4D6BF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A0279-C36E-43E1-A248-41BF0E47B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95E1A-95E8-4E0D-9DB4-384FD2D4F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DFE4E-66C4-4309-BB40-1EBF4D61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29AC1-668B-4A36-B99F-D4FB55BE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68A6A-DE63-4247-B533-2CFE53C9D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2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7D67-9ACF-4D41-B159-6F310A3C4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557E2-BFE8-4E22-9680-7621BF4C5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920B3-7024-4F68-A64B-E3F2E2411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9AE08-118F-428A-9CF0-18979BC594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63F6F-8376-4E55-9B91-DF0CCBA4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7E9C0-DD38-4FD7-A717-D09D3EA17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C95C3-E599-46F9-AA89-57687373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1F6476-B13D-4140-9675-C01B9F193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2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1F66-91F2-42C4-B8D7-777F1145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3F068-22C8-4B69-A6BD-B492AB87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EE1A9-CA4D-4B85-98D1-0E0BC981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BE211-1638-494F-AE29-86D41DF2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0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1C6BB9-DCE1-4A97-94A9-70E9483C9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584AA-817C-4F7E-97A0-2FE5D372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3203B6-901A-4706-A1D2-303D95C6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64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9F56-AE3A-4334-A0F3-44E04CA10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16789-238F-4A11-A08F-B5AE4EA42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78A21-76AC-476A-870C-69A311B79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233AA-5428-468D-8ABC-D11A8AEBD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63A43-6970-440A-8244-888F28271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1BBA5-68BD-4B74-B49C-0D153EFC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4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CD46F-8D4E-46A8-9367-A8E41EEF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7C1D59-BB83-4D25-A5D1-8162FFFFC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D66C9-7A54-4323-91FA-214D5EAF4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F37AB-8463-40E4-AB02-2E36A062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5C928D-7278-4063-88FE-FD4D512E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DF719-FC47-4166-BEF6-A88EDDB7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1059F-B120-4235-AAA4-21410B36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9FB76-312D-470D-BD64-47F230FEDC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BE38B4-C76D-4CD6-9442-D4A436C73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7E507-920A-4175-B9B1-78B8F5D058B4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D46BD-195C-4F1D-AA47-B849F5F8E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F9456-A37A-47AA-8D2F-3C849EE19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9127-5E5D-4E07-8FBD-B14258861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DE1A3B-FFBD-4BBA-9B0B-C06B489C7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" y="0"/>
            <a:ext cx="12160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3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194114-6770-4C92-BDAC-FCB51BD725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44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C5C45D-D842-4E47-93F7-CE0CCF5E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6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7B4DD-4BD5-46CB-BA82-F9A3E06CC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6"/>
            <a:ext cx="12192000" cy="683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14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33B0D-E9C0-443A-94E1-61A1A5D8F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92942-193C-4A4A-B236-E077A50BB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0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567B6-FA71-4EB4-9D3D-18854EE4B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02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75C43D-7AA5-49D1-94CB-D0A4EF014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"/>
          <a:stretch/>
        </p:blipFill>
        <p:spPr>
          <a:xfrm>
            <a:off x="0" y="17421"/>
            <a:ext cx="12192000" cy="6850104"/>
          </a:xfrm>
          <a:prstGeom prst="rect">
            <a:avLst/>
          </a:prstGeom>
        </p:spPr>
      </p:pic>
      <p:pic>
        <p:nvPicPr>
          <p:cNvPr id="4" name="Picture 3" descr="FillVersions_DoodleArrows-26">
            <a:extLst>
              <a:ext uri="{FF2B5EF4-FFF2-40B4-BE49-F238E27FC236}">
                <a16:creationId xmlns:a16="http://schemas.microsoft.com/office/drawing/2014/main" id="{6DA0EC28-774D-44F1-85EB-39978EB9A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344" y="2079708"/>
            <a:ext cx="56038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5" name="Text Box 4">
            <a:extLst>
              <a:ext uri="{FF2B5EF4-FFF2-40B4-BE49-F238E27FC236}">
                <a16:creationId xmlns:a16="http://schemas.microsoft.com/office/drawing/2014/main" id="{DB9E8FE1-0638-42CC-8FC1-1087ACCA9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1031" y="1909019"/>
            <a:ext cx="2228850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G Blank Space Solid" panose="02000000000000000000" pitchFamily="2" charset="0"/>
              </a:rPr>
              <a:t>head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7E4EA5-E193-4D60-9082-EAE1385D33DD}"/>
              </a:ext>
            </a:extLst>
          </p:cNvPr>
          <p:cNvGrpSpPr>
            <a:grpSpLocks/>
          </p:cNvGrpSpPr>
          <p:nvPr/>
        </p:nvGrpSpPr>
        <p:grpSpPr bwMode="auto">
          <a:xfrm rot="1285083">
            <a:off x="4681944" y="3815992"/>
            <a:ext cx="1465262" cy="398463"/>
            <a:chOff x="110738934" y="110616319"/>
            <a:chExt cx="1871602" cy="397362"/>
          </a:xfrm>
        </p:grpSpPr>
        <p:pic>
          <p:nvPicPr>
            <p:cNvPr id="7" name="Picture 6" descr="FillVersions_DoodleArrows-26">
              <a:extLst>
                <a:ext uri="{FF2B5EF4-FFF2-40B4-BE49-F238E27FC236}">
                  <a16:creationId xmlns:a16="http://schemas.microsoft.com/office/drawing/2014/main" id="{F5AB4260-6ED9-4C78-9A78-41565ADFD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67187" y="110631566"/>
              <a:ext cx="743349" cy="382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8" name="Picture 7" descr="FillVersions_DoodleArrows-26">
              <a:extLst>
                <a:ext uri="{FF2B5EF4-FFF2-40B4-BE49-F238E27FC236}">
                  <a16:creationId xmlns:a16="http://schemas.microsoft.com/office/drawing/2014/main" id="{C6EA4628-B228-4F10-BEC2-FD479CD275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55"/>
            <a:stretch>
              <a:fillRect/>
            </a:stretch>
          </p:blipFill>
          <p:spPr bwMode="auto">
            <a:xfrm>
              <a:off x="110738934" y="110616319"/>
              <a:ext cx="1149088" cy="382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</p:grpSp>
      <p:sp>
        <p:nvSpPr>
          <p:cNvPr id="9" name="Text Box 8">
            <a:extLst>
              <a:ext uri="{FF2B5EF4-FFF2-40B4-BE49-F238E27FC236}">
                <a16:creationId xmlns:a16="http://schemas.microsoft.com/office/drawing/2014/main" id="{B90784F6-752A-425B-9101-202BC3B87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3503" y="3317814"/>
            <a:ext cx="1925638" cy="7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G Blank Space Solid" panose="02000000000000000000" pitchFamily="2" charset="0"/>
              </a:rPr>
              <a:t>wing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FillVersions_DoodleArrows-26">
            <a:extLst>
              <a:ext uri="{FF2B5EF4-FFF2-40B4-BE49-F238E27FC236}">
                <a16:creationId xmlns:a16="http://schemas.microsoft.com/office/drawing/2014/main" id="{188507F2-AB40-468D-B54F-314D0ACB8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17060">
            <a:off x="7704139" y="2231263"/>
            <a:ext cx="57943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1" name="Text Box 10">
            <a:extLst>
              <a:ext uri="{FF2B5EF4-FFF2-40B4-BE49-F238E27FC236}">
                <a16:creationId xmlns:a16="http://schemas.microsoft.com/office/drawing/2014/main" id="{59A5D7E1-023F-4087-8547-803EA37632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626" y="1909019"/>
            <a:ext cx="1498601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G Blank Space Solid" panose="02000000000000000000" pitchFamily="2" charset="0"/>
              </a:rPr>
              <a:t>eye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1D8B06-B069-4527-85BF-6427C60F15E8}"/>
              </a:ext>
            </a:extLst>
          </p:cNvPr>
          <p:cNvGrpSpPr>
            <a:grpSpLocks/>
          </p:cNvGrpSpPr>
          <p:nvPr/>
        </p:nvGrpSpPr>
        <p:grpSpPr bwMode="auto">
          <a:xfrm rot="12358263">
            <a:off x="7238771" y="2983646"/>
            <a:ext cx="1352550" cy="396875"/>
            <a:chOff x="109597233" y="108283970"/>
            <a:chExt cx="1871602" cy="397362"/>
          </a:xfrm>
        </p:grpSpPr>
        <p:pic>
          <p:nvPicPr>
            <p:cNvPr id="13" name="Picture 12" descr="FillVersions_DoodleArrows-26">
              <a:extLst>
                <a:ext uri="{FF2B5EF4-FFF2-40B4-BE49-F238E27FC236}">
                  <a16:creationId xmlns:a16="http://schemas.microsoft.com/office/drawing/2014/main" id="{55008372-C8BF-4605-8872-6DEF78255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25486" y="108299217"/>
              <a:ext cx="743349" cy="382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14" name="Picture 13" descr="FillVersions_DoodleArrows-26">
              <a:extLst>
                <a:ext uri="{FF2B5EF4-FFF2-40B4-BE49-F238E27FC236}">
                  <a16:creationId xmlns:a16="http://schemas.microsoft.com/office/drawing/2014/main" id="{0A938E89-B883-4C8A-B2B8-0DBFEA269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55"/>
            <a:stretch>
              <a:fillRect/>
            </a:stretch>
          </p:blipFill>
          <p:spPr bwMode="auto">
            <a:xfrm>
              <a:off x="109597233" y="108283970"/>
              <a:ext cx="1149088" cy="382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</p:grpSp>
      <p:sp>
        <p:nvSpPr>
          <p:cNvPr id="15" name="Text Box 14">
            <a:extLst>
              <a:ext uri="{FF2B5EF4-FFF2-40B4-BE49-F238E27FC236}">
                <a16:creationId xmlns:a16="http://schemas.microsoft.com/office/drawing/2014/main" id="{B76E4DFE-E77A-4942-9E72-D9D1F2FEA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4044" y="3162959"/>
            <a:ext cx="1497013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G Blank Space Solid" panose="02000000000000000000" pitchFamily="2" charset="0"/>
              </a:rPr>
              <a:t>beak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 descr="FillVersions_DoodleArrows-26">
            <a:extLst>
              <a:ext uri="{FF2B5EF4-FFF2-40B4-BE49-F238E27FC236}">
                <a16:creationId xmlns:a16="http://schemas.microsoft.com/office/drawing/2014/main" id="{D32C2AC7-22BC-4AED-8B2D-FBB4403E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77469">
            <a:off x="7635182" y="4574116"/>
            <a:ext cx="742950" cy="38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7" name="Text Box 16">
            <a:extLst>
              <a:ext uri="{FF2B5EF4-FFF2-40B4-BE49-F238E27FC236}">
                <a16:creationId xmlns:a16="http://schemas.microsoft.com/office/drawing/2014/main" id="{94986DC1-50EA-41AE-A1D7-B8096A5D2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4076" y="4444661"/>
            <a:ext cx="2297113" cy="79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G Blank Space Solid" panose="02000000000000000000" pitchFamily="2" charset="0"/>
              </a:rPr>
              <a:t>body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 descr="FillVersions_DoodleArrows-26">
            <a:extLst>
              <a:ext uri="{FF2B5EF4-FFF2-40B4-BE49-F238E27FC236}">
                <a16:creationId xmlns:a16="http://schemas.microsoft.com/office/drawing/2014/main" id="{F94CBF92-18B9-4B61-8625-04E35B1FA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31815">
            <a:off x="7909197" y="5980775"/>
            <a:ext cx="74295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9" name="Text Box 18">
            <a:extLst>
              <a:ext uri="{FF2B5EF4-FFF2-40B4-BE49-F238E27FC236}">
                <a16:creationId xmlns:a16="http://schemas.microsoft.com/office/drawing/2014/main" id="{8376861B-04C8-4F64-BE8A-02E68059F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07" y="5403768"/>
            <a:ext cx="2298701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G Blank Space Solid" panose="02000000000000000000" pitchFamily="2" charset="0"/>
              </a:rPr>
              <a:t>talon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1D1FA9-380F-4481-8865-F9984DD7B76D}"/>
              </a:ext>
            </a:extLst>
          </p:cNvPr>
          <p:cNvGrpSpPr>
            <a:grpSpLocks/>
          </p:cNvGrpSpPr>
          <p:nvPr/>
        </p:nvGrpSpPr>
        <p:grpSpPr bwMode="auto">
          <a:xfrm rot="20698400">
            <a:off x="3557556" y="5825655"/>
            <a:ext cx="1074738" cy="396875"/>
            <a:chOff x="108117554" y="113188352"/>
            <a:chExt cx="1075523" cy="397362"/>
          </a:xfrm>
        </p:grpSpPr>
        <p:pic>
          <p:nvPicPr>
            <p:cNvPr id="21" name="Picture 20" descr="FillVersions_DoodleArrows-26">
              <a:extLst>
                <a:ext uri="{FF2B5EF4-FFF2-40B4-BE49-F238E27FC236}">
                  <a16:creationId xmlns:a16="http://schemas.microsoft.com/office/drawing/2014/main" id="{D3440257-B4E1-4268-B666-D89C41CDA3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11075" y="113203599"/>
              <a:ext cx="582002" cy="382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22" name="Picture 21" descr="FillVersions_DoodleArrows-26">
              <a:extLst>
                <a:ext uri="{FF2B5EF4-FFF2-40B4-BE49-F238E27FC236}">
                  <a16:creationId xmlns:a16="http://schemas.microsoft.com/office/drawing/2014/main" id="{EFF815D3-BA28-43B9-8687-E7530DA63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55"/>
            <a:stretch>
              <a:fillRect/>
            </a:stretch>
          </p:blipFill>
          <p:spPr bwMode="auto">
            <a:xfrm>
              <a:off x="108117554" y="113188352"/>
              <a:ext cx="509832" cy="382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</p:grpSp>
      <p:sp>
        <p:nvSpPr>
          <p:cNvPr id="23" name="Text Box 22">
            <a:extLst>
              <a:ext uri="{FF2B5EF4-FFF2-40B4-BE49-F238E27FC236}">
                <a16:creationId xmlns:a16="http://schemas.microsoft.com/office/drawing/2014/main" id="{3C3C541C-EC90-46B9-8363-5445E3E95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470" y="5742165"/>
            <a:ext cx="2982913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G Blank Space Solid" panose="02000000000000000000" pitchFamily="2" charset="0"/>
              </a:rPr>
              <a:t>feathers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5" grpId="0"/>
      <p:bldP spid="17" grpId="0"/>
      <p:bldP spid="19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7B77C-0419-42B0-B5F4-86C38C5E40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89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E9F037-77A9-4992-8B4B-98DD0A88C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16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52E88-52CF-470A-9115-3DF5115982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"/>
          <a:stretch/>
        </p:blipFill>
        <p:spPr>
          <a:xfrm>
            <a:off x="0" y="15361"/>
            <a:ext cx="12192000" cy="68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3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84285-E82E-466C-A6A8-08BB726E8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01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ABEC70-2601-4199-9677-C6016F3D4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99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17BDF-EFD3-4AE3-9470-CB7E960DD2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"/>
          <a:stretch/>
        </p:blipFill>
        <p:spPr>
          <a:xfrm>
            <a:off x="0" y="13661"/>
            <a:ext cx="12192000" cy="68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466D4-B7B8-4F6A-AFA3-5125ADD14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5"/>
            <a:ext cx="12192000" cy="684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12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BAEC6D-BFF7-4833-9343-7BF7E4EB7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19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183BB-A6C0-4A91-8C2E-FC711E063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28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AF609-942E-4586-ADAC-A682B48BA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06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8B9F87-523F-4F53-9CD1-A207B01AA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"/>
            <a:ext cx="12192000" cy="68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0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7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2265A-D3D8-4C35-A659-04D92077F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" r="5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6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B51CF-5DBE-4BD5-881B-FFA281D4C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7CD64A-7D77-4422-96CC-F6712522A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5"/>
            <a:ext cx="12192000" cy="685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5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8734B2-3BB7-4412-97CA-E8F19D669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</Words>
  <Application>Microsoft Office PowerPoint</Application>
  <PresentationFormat>Widescreen</PresentationFormat>
  <Paragraphs>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KG Blank Space Solid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HAMILTON</dc:creator>
  <cp:lastModifiedBy>JENNIFER HAMILTON</cp:lastModifiedBy>
  <cp:revision>4</cp:revision>
  <dcterms:created xsi:type="dcterms:W3CDTF">2017-07-06T22:53:28Z</dcterms:created>
  <dcterms:modified xsi:type="dcterms:W3CDTF">2017-07-08T02:20:47Z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